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1" r:id="rId3"/>
    <p:sldId id="281" r:id="rId4"/>
    <p:sldId id="282" r:id="rId5"/>
    <p:sldId id="283" r:id="rId6"/>
    <p:sldId id="284" r:id="rId7"/>
    <p:sldId id="287" r:id="rId8"/>
    <p:sldId id="288" r:id="rId9"/>
    <p:sldId id="289" r:id="rId10"/>
    <p:sldId id="290" r:id="rId11"/>
    <p:sldId id="291" r:id="rId12"/>
    <p:sldId id="292" r:id="rId13"/>
    <p:sldId id="286" r:id="rId14"/>
    <p:sldId id="274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3" r:id="rId25"/>
    <p:sldId id="278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59"/>
          </p14:sldIdLst>
        </p14:section>
        <p14:section name="Panoramica e obiettivi" id="{ABA716BF-3A5C-4ADB-94C9-CFEF84EBA240}">
          <p14:sldIdLst>
            <p14:sldId id="261"/>
            <p14:sldId id="281"/>
            <p14:sldId id="282"/>
            <p14:sldId id="283"/>
            <p14:sldId id="284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Argomento 1" id="{6D9936A3-3945-4757-BC8B-B5C252D8E036}">
          <p14:sldIdLst>
            <p14:sldId id="286"/>
          </p14:sldIdLst>
        </p14:section>
        <p14:section name="Diapositive di esempio per effetti grafici" id="{BAB3A466-96C9-4230-9978-795378D75699}">
          <p14:sldIdLst/>
        </p14:section>
        <p14:section name="Case study" id="{8C0305C9-B152-4FBA-A789-FE1976D53990}">
          <p14:sldIdLst>
            <p14:sldId id="274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3"/>
          </p14:sldIdLst>
        </p14:section>
        <p14:section name="Conclusioni e riepilogo" id="{790CEF5B-569A-4C2F-BED5-750B08C0E5AD}">
          <p14:sldIdLst/>
        </p14:section>
        <p14:section name="Appendice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98" d="100"/>
          <a:sy n="98" d="100"/>
        </p:scale>
        <p:origin x="-20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07/02/2018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9193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pPr/>
              <a:t>07/02/2018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86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Questo modello può essere utilizzato come file iniziale per la presentazione di materiale didattico per la formazione in gruppo.</a:t>
            </a:r>
          </a:p>
          <a:p>
            <a:endParaRPr lang="it-IT" dirty="0" smtClean="0"/>
          </a:p>
          <a:p>
            <a:pPr lvl="0"/>
            <a:r>
              <a:rPr lang="it-IT" sz="1200" b="1" dirty="0" smtClean="0"/>
              <a:t>Sezioni</a:t>
            </a:r>
            <a:endParaRPr lang="it-IT" sz="1200" b="0" dirty="0" smtClean="0"/>
          </a:p>
          <a:p>
            <a:pPr lvl="0"/>
            <a:r>
              <a:rPr lang="it-IT" sz="1200" b="0" dirty="0" smtClean="0"/>
              <a:t>Fare clic con il pulsante destro del mouse su una diapositiva per aggiungere sezioni.</a:t>
            </a:r>
            <a:r>
              <a:rPr lang="it-IT" sz="1200" b="0" baseline="0" dirty="0" smtClean="0"/>
              <a:t> Le sezioni possono essere utili per organizzare le diapositive o agevolare la collaborazione tra più autori.</a:t>
            </a:r>
            <a:endParaRPr lang="it-IT" sz="1200" b="0" dirty="0" smtClean="0"/>
          </a:p>
          <a:p>
            <a:pPr lvl="0"/>
            <a:endParaRPr lang="it-IT" sz="1200" b="1" dirty="0" smtClean="0"/>
          </a:p>
          <a:p>
            <a:pPr lvl="0"/>
            <a:r>
              <a:rPr lang="it-IT" sz="1200" b="1" dirty="0" smtClean="0"/>
              <a:t>Note</a:t>
            </a:r>
          </a:p>
          <a:p>
            <a:pPr lvl="0"/>
            <a:r>
              <a:rPr lang="it-IT" sz="1200" dirty="0" smtClean="0"/>
              <a:t>Utilizzare la sezione Note per indicazioni sull'esecuzione della presentazione oppure per fornire informazioni aggiuntive per il pubblico.</a:t>
            </a:r>
            <a:r>
              <a:rPr lang="it-IT" sz="1200" baseline="0" dirty="0" smtClean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 smtClean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Colori coordinati </a:t>
            </a:r>
          </a:p>
          <a:p>
            <a:pPr lvl="0">
              <a:buFontTx/>
              <a:buNone/>
            </a:pPr>
            <a:r>
              <a:rPr lang="it-IT" sz="1200" dirty="0" smtClean="0"/>
              <a:t>Prestare particolare attenzione ai grafici, ai diagrammi e alle caselle di testo.</a:t>
            </a:r>
            <a:r>
              <a:rPr lang="it-IT" sz="1200" baseline="0" dirty="0" smtClean="0"/>
              <a:t> </a:t>
            </a:r>
            <a:endParaRPr lang="it-IT" sz="1200" dirty="0" smtClean="0"/>
          </a:p>
          <a:p>
            <a:pPr lvl="0"/>
            <a:r>
              <a:rPr lang="it-IT" sz="1200" dirty="0" smtClean="0"/>
              <a:t>Tenere presente che i partecipanti eseguiranno la stampa in bianco e nero o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 Eseguire una stampa di prova per assicurarsi che i colori risultino comunque efficaci e chiari in una stampa in solo bianco e nero e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</a:t>
            </a:r>
          </a:p>
          <a:p>
            <a:pPr lvl="0">
              <a:buFontTx/>
              <a:buNone/>
            </a:pPr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Grafica, tabelle e grafici</a:t>
            </a:r>
          </a:p>
          <a:p>
            <a:pPr lvl="0"/>
            <a:r>
              <a:rPr lang="it-IT" sz="1200" dirty="0" smtClean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 smtClean="0"/>
              <a:t>Assegnare un'etichetta a tutti i grafici e a tutte le tabelle.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b="0" dirty="0" smtClean="0"/>
              <a:t>Quali</a:t>
            </a:r>
            <a:r>
              <a:rPr lang="it-IT" b="0" baseline="0" dirty="0" smtClean="0"/>
              <a:t> conoscenze avranno acquisito i partecipanti al termine della formazione?</a:t>
            </a:r>
            <a:r>
              <a:rPr lang="it-IT" dirty="0" smtClean="0"/>
              <a:t> Descrivere brevemente i singoli obiettivi e i vantaggi</a:t>
            </a:r>
            <a:r>
              <a:rPr lang="it-IT" baseline="0" dirty="0" smtClean="0"/>
              <a:t> </a:t>
            </a:r>
            <a:r>
              <a:rPr lang="it-IT" dirty="0" smtClean="0"/>
              <a:t>che potranno trarre i partecipanti</a:t>
            </a:r>
            <a:r>
              <a:rPr lang="it-IT" baseline="0" dirty="0" smtClean="0"/>
              <a:t> dalla presentazione.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b="0" dirty="0" smtClean="0"/>
              <a:t>Quali</a:t>
            </a:r>
            <a:r>
              <a:rPr lang="it-IT" b="0" baseline="0" dirty="0" smtClean="0"/>
              <a:t> conoscenze avranno acquisito i partecipanti al termine della formazione?</a:t>
            </a:r>
            <a:r>
              <a:rPr lang="it-IT" dirty="0" smtClean="0"/>
              <a:t> Descrivere brevemente i singoli obiettivi e i vantaggi</a:t>
            </a:r>
            <a:r>
              <a:rPr lang="it-IT" baseline="0" dirty="0" smtClean="0"/>
              <a:t> </a:t>
            </a:r>
            <a:r>
              <a:rPr lang="it-IT" dirty="0" smtClean="0"/>
              <a:t>che potranno trarre i partecipanti</a:t>
            </a:r>
            <a:r>
              <a:rPr lang="it-IT" baseline="0" dirty="0" smtClean="0"/>
              <a:t> dalla presentazione.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b="0" dirty="0" smtClean="0"/>
              <a:t>Quali</a:t>
            </a:r>
            <a:r>
              <a:rPr lang="it-IT" b="0" baseline="0" dirty="0" smtClean="0"/>
              <a:t> conoscenze avranno acquisito i partecipanti al termine della formazione?</a:t>
            </a:r>
            <a:r>
              <a:rPr lang="it-IT" dirty="0" smtClean="0"/>
              <a:t> Descrivere brevemente i singoli obiettivi e i vantaggi</a:t>
            </a:r>
            <a:r>
              <a:rPr lang="it-IT" baseline="0" dirty="0" smtClean="0"/>
              <a:t> </a:t>
            </a:r>
            <a:r>
              <a:rPr lang="it-IT" dirty="0" smtClean="0"/>
              <a:t>che potranno trarre i partecipanti</a:t>
            </a:r>
            <a:r>
              <a:rPr lang="it-IT" baseline="0" dirty="0" smtClean="0"/>
              <a:t> dalla presentazione.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Utilizzare un'intestazione di sezione per ogni argomento, in modo che il passaggio da un argomento a un altro sia ben chiaro per il pubblico. 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Discutere</a:t>
            </a:r>
            <a:r>
              <a:rPr lang="it-IT" baseline="0" dirty="0" smtClean="0"/>
              <a:t> i risultati del case study o della simulazione.</a:t>
            </a:r>
          </a:p>
          <a:p>
            <a:r>
              <a:rPr lang="it-IT" baseline="0" dirty="0" smtClean="0"/>
              <a:t>Illustrare le procedure consigliate.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Discutere</a:t>
            </a:r>
            <a:r>
              <a:rPr lang="it-IT" baseline="0" dirty="0" smtClean="0"/>
              <a:t> i risultati del case study o della simulazione.</a:t>
            </a:r>
          </a:p>
          <a:p>
            <a:r>
              <a:rPr lang="it-IT" baseline="0" dirty="0" smtClean="0"/>
              <a:t>Illustrare le procedure consigliate.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Discutere</a:t>
            </a:r>
            <a:r>
              <a:rPr lang="it-IT" baseline="0" dirty="0" smtClean="0"/>
              <a:t> i risultati del case study o della simulazione.</a:t>
            </a:r>
          </a:p>
          <a:p>
            <a:r>
              <a:rPr lang="it-IT" baseline="0" dirty="0" smtClean="0"/>
              <a:t>Illustrare le procedure consigliate.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 dirty="0" smtClean="0"/>
              <a:t>Microsoft </a:t>
            </a:r>
            <a:r>
              <a:rPr lang="it-IT" b="1" dirty="0" smtClean="0"/>
              <a:t>Eccellenza tecnica</a:t>
            </a:r>
            <a:endParaRPr lang="it-IT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it-IT" dirty="0" smtClean="0"/>
              <a:t>Informazioni riservate Microsoft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it-IT" smtClean="0"/>
              <a:pPr/>
              <a:t>25</a:t>
            </a:fld>
            <a:endParaRPr lang="it-IT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it-IT" dirty="0" smtClean="0"/>
              <a:t>La presentazione è sufficientemente chiara e completa? Valutare la possibilità di spostare ulteriore contenuto nell'appendice.</a:t>
            </a:r>
          </a:p>
          <a:p>
            <a:r>
              <a:rPr lang="it-IT" dirty="0" smtClean="0"/>
              <a:t>Utilizzare le diapositive dell'appendice per archiviare contenuto che potrebbe essere utile durante la sessione di domande e risposte o al quale potrebbero fare riferimento i partecipanti per eventuali approfondimenti futuri.</a:t>
            </a:r>
          </a:p>
          <a:p>
            <a:pPr>
              <a:buFontTx/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sz="1200" dirty="0" smtClean="0"/>
              <a:t>Questa è un'altra opzione</a:t>
            </a:r>
            <a:r>
              <a:rPr lang="it-IT" sz="1200" baseline="0" dirty="0" smtClean="0"/>
              <a:t> per creare diapositive introduttive che utilizzano transizioni.</a:t>
            </a:r>
            <a:endParaRPr lang="it-IT" sz="1200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b="0" dirty="0" smtClean="0"/>
              <a:t>Quali</a:t>
            </a:r>
            <a:r>
              <a:rPr lang="it-IT" b="0" baseline="0" dirty="0" smtClean="0"/>
              <a:t> conoscenze avranno acquisito i partecipanti al termine della formazione?</a:t>
            </a:r>
            <a:r>
              <a:rPr lang="it-IT" dirty="0" smtClean="0"/>
              <a:t> Descrivere brevemente i singoli obiettivi e i vantaggi</a:t>
            </a:r>
            <a:r>
              <a:rPr lang="it-IT" baseline="0" dirty="0" smtClean="0"/>
              <a:t> </a:t>
            </a:r>
            <a:r>
              <a:rPr lang="it-IT" dirty="0" smtClean="0"/>
              <a:t>che potranno trarre i partecipanti</a:t>
            </a:r>
            <a:r>
              <a:rPr lang="it-IT" baseline="0" dirty="0" smtClean="0"/>
              <a:t> dalla presentazione.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b="0" dirty="0" smtClean="0"/>
              <a:t>Quali</a:t>
            </a:r>
            <a:r>
              <a:rPr lang="it-IT" b="0" baseline="0" dirty="0" smtClean="0"/>
              <a:t> conoscenze avranno acquisito i partecipanti al termine della formazione?</a:t>
            </a:r>
            <a:r>
              <a:rPr lang="it-IT" dirty="0" smtClean="0"/>
              <a:t> Descrivere brevemente i singoli obiettivi e i vantaggi</a:t>
            </a:r>
            <a:r>
              <a:rPr lang="it-IT" baseline="0" dirty="0" smtClean="0"/>
              <a:t> </a:t>
            </a:r>
            <a:r>
              <a:rPr lang="it-IT" dirty="0" smtClean="0"/>
              <a:t>che potranno trarre i partecipanti</a:t>
            </a:r>
            <a:r>
              <a:rPr lang="it-IT" baseline="0" dirty="0" smtClean="0"/>
              <a:t> dalla presentazione.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b="0" dirty="0" smtClean="0"/>
              <a:t>Quali</a:t>
            </a:r>
            <a:r>
              <a:rPr lang="it-IT" b="0" baseline="0" dirty="0" smtClean="0"/>
              <a:t> conoscenze avranno acquisito i partecipanti al termine della formazione?</a:t>
            </a:r>
            <a:r>
              <a:rPr lang="it-IT" dirty="0" smtClean="0"/>
              <a:t> Descrivere brevemente i singoli obiettivi e i vantaggi</a:t>
            </a:r>
            <a:r>
              <a:rPr lang="it-IT" baseline="0" dirty="0" smtClean="0"/>
              <a:t> </a:t>
            </a:r>
            <a:r>
              <a:rPr lang="it-IT" dirty="0" smtClean="0"/>
              <a:t>che potranno trarre i partecipanti</a:t>
            </a:r>
            <a:r>
              <a:rPr lang="it-IT" baseline="0" dirty="0" smtClean="0"/>
              <a:t> dalla presentazione.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 smtClean="0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07/02/2018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2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Nuovo Esame Di Stato </a:t>
            </a:r>
            <a:br>
              <a:rPr lang="it-IT" dirty="0" smtClean="0"/>
            </a:br>
            <a:r>
              <a:rPr lang="it-IT" dirty="0" smtClean="0"/>
              <a:t>Conclusivo del I ciclo d’Istruzione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sz="2400" dirty="0" smtClean="0">
                <a:latin typeface="+mn-lt"/>
              </a:rPr>
              <a:t> </a:t>
            </a:r>
            <a:endParaRPr lang="it-IT" sz="2400" dirty="0">
              <a:latin typeface="+mn-lt"/>
            </a:endParaRPr>
          </a:p>
          <a:p>
            <a:r>
              <a:rPr lang="it-IT" sz="2400" dirty="0" smtClean="0">
                <a:latin typeface="+mn-lt"/>
              </a:rPr>
              <a:t>Ai sensi del D.lgs. </a:t>
            </a:r>
            <a:r>
              <a:rPr lang="it-IT" sz="2400" smtClean="0">
                <a:latin typeface="+mn-lt"/>
              </a:rPr>
              <a:t>N.  </a:t>
            </a:r>
            <a:r>
              <a:rPr lang="it-IT" sz="2400" dirty="0" smtClean="0">
                <a:latin typeface="+mn-lt"/>
              </a:rPr>
              <a:t>62 del 13 aprile 2017 e del DM N. 742 del 3 ottobre 2017</a:t>
            </a:r>
          </a:p>
          <a:p>
            <a:r>
              <a:rPr lang="it-IT" sz="2400" dirty="0" smtClean="0">
                <a:latin typeface="+mn-lt"/>
              </a:rPr>
              <a:t>(Materiale informativo diffuso dall’USR Lazio – Conferenza Regionale Di Servizio del 06/12/2017</a:t>
            </a:r>
            <a:endParaRPr lang="it-IT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4704"/>
            <a:ext cx="77662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6095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80"/>
            <a:ext cx="79102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5546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648"/>
            <a:ext cx="798227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2102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 smtClean="0"/>
              <a:t>PROVE INVALSI</a:t>
            </a:r>
            <a:endParaRPr lang="it-IT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191000" cy="4297363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529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191000" cy="4297363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0891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8844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191000" cy="42973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3"/>
            <a:ext cx="8208912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9489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994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928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94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369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10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it-IT"/>
              <a:t>Conoscere la nuova assegnazione</a:t>
            </a:r>
          </a:p>
          <a:p>
            <a:r>
              <a:rPr lang="it-IT"/>
              <a:t>Familiarizzare con il nuovo ambiente</a:t>
            </a:r>
          </a:p>
          <a:p>
            <a:r>
              <a:rPr lang="it-IT"/>
              <a:t>Conoscere nuovi colleghi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2656"/>
            <a:ext cx="792088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65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4" y="116633"/>
            <a:ext cx="81393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945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365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208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569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809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988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lang="it-IT"/>
            </a:pPr>
            <a:r>
              <a:rPr lang="it-IT" dirty="0" smtClean="0"/>
              <a:t>Grazie per l’attenzione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sz="7200" dirty="0" smtClean="0"/>
              <a:t> </a:t>
            </a:r>
            <a:endParaRPr lang="it-IT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-1107504"/>
            <a:ext cx="7765662" cy="164761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sz="7200" dirty="0" smtClean="0"/>
              <a:t> </a:t>
            </a:r>
            <a:endParaRPr lang="it-IT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6792" y="-747464"/>
            <a:ext cx="3692934" cy="783516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0887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sz="7200" dirty="0" smtClean="0"/>
              <a:t> </a:t>
            </a:r>
            <a:endParaRPr lang="it-IT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52849" y="-4347864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4" y="188640"/>
            <a:ext cx="797626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it-IT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332053" y="-2756046"/>
            <a:ext cx="2895600" cy="68610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80648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88640"/>
            <a:ext cx="769163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60648"/>
            <a:ext cx="783565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5406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32656"/>
            <a:ext cx="790765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8372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649</Words>
  <Application>Microsoft Office PowerPoint</Application>
  <PresentationFormat>Presentazione su schermo (4:3)</PresentationFormat>
  <Paragraphs>81</Paragraphs>
  <Slides>25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Formazione</vt:lpstr>
      <vt:lpstr>Il Nuovo Esame Di Stato  Conclusivo del I ciclo d’Istruzione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  <vt:lpstr> </vt:lpstr>
      <vt:lpstr> </vt:lpstr>
      <vt:lpstr> </vt:lpstr>
      <vt:lpstr> </vt:lpstr>
      <vt:lpstr>PROVE INVALSI</vt:lpstr>
      <vt:lpstr> 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2018-01-09T17:12:03Z</dcterms:created>
  <dcterms:modified xsi:type="dcterms:W3CDTF">2018-02-07T18:08:49Z</dcterms:modified>
</cp:coreProperties>
</file>